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242" y="9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04:54:58.605"/>
    </inkml:context>
    <inkml:brush xml:id="br0">
      <inkml:brushProperty name="width" value="0.05" units="cm"/>
      <inkml:brushProperty name="height" value="0.05" units="cm"/>
      <inkml:brushProperty name="color" value="#E71224"/>
    </inkml:brush>
  </inkml:definitions>
  <inkml:trace contextRef="#ctx0" brushRef="#br0">3203 78 24575,'-30'-2'0,"-56"-9"0,56 6 0,-54-3 0,-450 9 0,502 2 0,0 1 0,0 1 0,0 2 0,-39 14 0,-9 1 0,18-3 0,1 2 0,0 3 0,2 3 0,1 3 0,1 1 0,-58 45 0,9 1 0,5 5 0,3 4 0,-98 111 0,124-112 0,-31 33 0,-278 262 0,337-337 0,2 2 0,2 2 0,2 1 0,3 2 0,1 2 0,-47 100 0,-116 271 0,176-363 0,2 1 0,2 0 0,4 2 0,-11 109 0,14-93 0,4-36 0,-2 64 0,9 401 0,1-478 0,9 55 0,-6-54 0,3 51 0,-8-52 0,1-1 0,1 0 0,10 46 0,14 92 0,48 140 0,-41-184 0,40 123 0,-58-205 0,3 0 0,1-1 0,44 67 0,-47-84 0,121 162 0,34 22 0,-99-124 0,130 120 0,55-10 0,-138-108 0,-57-43 0,3-3 0,0-3 0,3-2 0,90 30 0,155 63 0,-229-89 0,156 63 0,-206-90 0,0-1 0,0-1 0,1-2 0,0-2 0,45 2 0,-50-5 0,43 8 0,27 2 0,-78-10 0,-1 0 0,24 7 0,-23-4 0,0-2 0,23 2 0,312-6 0,-318-1 0,-1-2 0,1-2 0,38-11 0,34-5 0,-68 12 0,0 0 0,53-22 0,-51 16 0,246-86 0,-274 95 0,203-82 0,-193 76 0,-1-2 0,0-1 0,0-1 0,-2-2 0,39-36 0,57-51 0,-49 47 0,44-34 0,28-26 0,-120 97 0,-1-1 0,-1-1 0,34-52 0,129-246 0,-57 119 0,-104 162 0,-1-2 0,-3 0 0,-1-1 0,18-74 0,-30 90 0,4-55 0,-1 0 0,2-3 0,-8 56 0,1-1 0,15-54 0,-3 36 0,42-153 0,-55 187 0,5-24 0,-2 1 0,3-73 0,-10-728 0,-1 809 0,-1 0 0,-8-35 0,2 13 0,1 17 0,-1 0 0,-20-49 0,2 5 0,7 13 0,-39-144 0,58 204 0,-8-31 0,3 0 0,1-1 0,-1-46 0,5 64 0,-2 0 0,0 0 0,-1 0 0,-12-37 0,-8-34 0,14 35 0,4 30 0,2-1 0,-2-42 0,4 45 0,0-1 0,-2 1 0,-1 1 0,-1-1 0,-1 1 0,-1 0 0,-1 0 0,-20-35 0,18 33 0,-19-60 0,24 64 0,-1 0 0,-18-39 0,-33-66 0,48 98 0,-1 1 0,-2 0 0,-1 1 0,-1 0 0,-1 1 0,-1 1 0,-26-28 0,-5 10 0,36 33 0,0 0 0,1-2 0,0 1 0,-14-19 0,12 13 0,0 0 0,-2 1 0,0 0 0,0 2 0,-2-1 0,1 2 0,-2 0 0,0 1 0,0 1 0,-25-10 0,4-1 0,-64-45 0,21 11 0,44 34 0,-56-22 0,-24-13 0,57 25 0,-1 4 0,-106-33 0,37 15 0,108 38 0,-1 1 0,-43-5 0,19 3 0,-116-16 0,135 19 0,0 1 0,-1 2 0,-31 1 0,33 2 0,-1-2 0,1-1 0,-42-9 0,40 6-75,0 1-1,0 2 0,-59 2 1,50 1-988,17-1-5763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04:55:47.218"/>
    </inkml:context>
    <inkml:brush xml:id="br0">
      <inkml:brushProperty name="width" value="0.05" units="cm"/>
      <inkml:brushProperty name="height" value="0.05" units="cm"/>
      <inkml:brushProperty name="color" value="#E7122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pl-PL"/>
              <a:t>Kliknij, aby edytować styl</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6/23/2022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7502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pl-PL"/>
              <a:t>Kliknij, aby edytować styl</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0072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pl-PL"/>
              <a:t>Kliknij, aby edytować styl</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8632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pl-PL"/>
              <a:t>Kliknij, aby edytować styl</a:t>
            </a:r>
            <a:endParaRPr lang="en-US"/>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251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pl-PL"/>
              <a:t>Kliknij, aby edytować styl</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00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pl-PL"/>
              <a:t>Kliknij, aby edytować styl</a:t>
            </a:r>
            <a:endParaRPr lang="en-US"/>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6/23/2022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79662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orównani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pl-PL"/>
              <a:t>Kliknij, aby edytować styl</a:t>
            </a:r>
            <a:endParaRPr lang="en-US" dirty="0"/>
          </a:p>
        </p:txBody>
      </p:sp>
    </p:spTree>
    <p:extLst>
      <p:ext uri="{BB962C8B-B14F-4D97-AF65-F5344CB8AC3E}">
        <p14:creationId xmlns:p14="http://schemas.microsoft.com/office/powerpoint/2010/main" val="380283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pl-PL"/>
              <a:t>Kliknij, aby edytować styl</a:t>
            </a:r>
            <a:endParaRPr lang="en-US"/>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837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4366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pl-PL"/>
              <a:t>Kliknij, aby edytować styl</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44151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pl-PL"/>
              <a:t>Kliknij, aby edytować styl</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6/23/2022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41989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pl-PL"/>
              <a:t>Kliknij, aby edytować styl</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6/23/2022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dtytuł 2">
            <a:extLst>
              <a:ext uri="{FF2B5EF4-FFF2-40B4-BE49-F238E27FC236}">
                <a16:creationId xmlns:a16="http://schemas.microsoft.com/office/drawing/2014/main" id="{17F8CEB7-FF18-C37A-20AE-D778E9D76047}"/>
              </a:ext>
            </a:extLst>
          </p:cNvPr>
          <p:cNvSpPr>
            <a:spLocks noGrp="1"/>
          </p:cNvSpPr>
          <p:nvPr>
            <p:ph type="subTitle" idx="1"/>
          </p:nvPr>
        </p:nvSpPr>
        <p:spPr/>
        <p:txBody>
          <a:bodyPr/>
          <a:lstStyle/>
          <a:p>
            <a:endParaRPr lang="pl-PL"/>
          </a:p>
        </p:txBody>
      </p:sp>
      <p:pic>
        <p:nvPicPr>
          <p:cNvPr id="1026" name="Picture 2" descr="Genshin Impact computer wallpaper">
            <a:extLst>
              <a:ext uri="{FF2B5EF4-FFF2-40B4-BE49-F238E27FC236}">
                <a16:creationId xmlns:a16="http://schemas.microsoft.com/office/drawing/2014/main" id="{13E4A431-2F70-8B62-B5EC-6124F8DD3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58FAE67F-98EB-809C-853B-2A410B6B42EF}"/>
              </a:ext>
            </a:extLst>
          </p:cNvPr>
          <p:cNvSpPr>
            <a:spLocks noGrp="1"/>
          </p:cNvSpPr>
          <p:nvPr>
            <p:ph type="ctrTitle"/>
          </p:nvPr>
        </p:nvSpPr>
        <p:spPr>
          <a:xfrm>
            <a:off x="1517904" y="523220"/>
            <a:ext cx="9144000" cy="2798064"/>
          </a:xfrm>
        </p:spPr>
        <p:txBody>
          <a:bodyPr/>
          <a:lstStyle/>
          <a:p>
            <a:r>
              <a:rPr lang="pl-PL">
                <a:solidFill>
                  <a:schemeClr val="tx1">
                    <a:lumMod val="65000"/>
                    <a:lumOff val="35000"/>
                  </a:schemeClr>
                </a:solidFill>
              </a:rPr>
              <a:t>Genshin Companion App</a:t>
            </a:r>
          </a:p>
        </p:txBody>
      </p:sp>
      <p:sp>
        <p:nvSpPr>
          <p:cNvPr id="4" name="pole tekstowe 3">
            <a:extLst>
              <a:ext uri="{FF2B5EF4-FFF2-40B4-BE49-F238E27FC236}">
                <a16:creationId xmlns:a16="http://schemas.microsoft.com/office/drawing/2014/main" id="{045833BE-B9D6-05CC-F454-92979425F647}"/>
              </a:ext>
            </a:extLst>
          </p:cNvPr>
          <p:cNvSpPr txBox="1"/>
          <p:nvPr/>
        </p:nvSpPr>
        <p:spPr>
          <a:xfrm>
            <a:off x="1649839" y="3153664"/>
            <a:ext cx="3714350" cy="523220"/>
          </a:xfrm>
          <a:prstGeom prst="rect">
            <a:avLst/>
          </a:prstGeom>
          <a:noFill/>
        </p:spPr>
        <p:txBody>
          <a:bodyPr wrap="none" rtlCol="0">
            <a:spAutoFit/>
          </a:bodyPr>
          <a:lstStyle/>
          <a:p>
            <a:r>
              <a:rPr lang="pl-PL" sz="2800">
                <a:solidFill>
                  <a:schemeClr val="tx1">
                    <a:lumMod val="65000"/>
                    <a:lumOff val="35000"/>
                  </a:schemeClr>
                </a:solidFill>
              </a:rPr>
              <a:t>Projekt Dawida Bożka</a:t>
            </a:r>
          </a:p>
        </p:txBody>
      </p:sp>
    </p:spTree>
    <p:extLst>
      <p:ext uri="{BB962C8B-B14F-4D97-AF65-F5344CB8AC3E}">
        <p14:creationId xmlns:p14="http://schemas.microsoft.com/office/powerpoint/2010/main" val="408351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shin Impact computer wallpaper">
            <a:extLst>
              <a:ext uri="{FF2B5EF4-FFF2-40B4-BE49-F238E27FC236}">
                <a16:creationId xmlns:a16="http://schemas.microsoft.com/office/drawing/2014/main" id="{43F68512-041A-8C30-F754-E39FEEB81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a:extLst>
              <a:ext uri="{FF2B5EF4-FFF2-40B4-BE49-F238E27FC236}">
                <a16:creationId xmlns:a16="http://schemas.microsoft.com/office/drawing/2014/main" id="{5A2340D9-4B00-890E-1A55-2BF5699D1A0A}"/>
              </a:ext>
            </a:extLst>
          </p:cNvPr>
          <p:cNvSpPr/>
          <p:nvPr/>
        </p:nvSpPr>
        <p:spPr>
          <a:xfrm>
            <a:off x="1416304" y="1802528"/>
            <a:ext cx="9144000" cy="2952353"/>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ABDEE903-E32B-E262-DD55-2E2D02430F1E}"/>
              </a:ext>
            </a:extLst>
          </p:cNvPr>
          <p:cNvSpPr>
            <a:spLocks noGrp="1"/>
          </p:cNvSpPr>
          <p:nvPr>
            <p:ph type="title"/>
          </p:nvPr>
        </p:nvSpPr>
        <p:spPr>
          <a:xfrm>
            <a:off x="1517904" y="758952"/>
            <a:ext cx="9144000" cy="1344168"/>
          </a:xfrm>
        </p:spPr>
        <p:txBody>
          <a:bodyPr/>
          <a:lstStyle/>
          <a:p>
            <a:pPr algn="ctr"/>
            <a:r>
              <a:rPr lang="pl-PL">
                <a:solidFill>
                  <a:schemeClr val="tx1">
                    <a:lumMod val="65000"/>
                    <a:lumOff val="35000"/>
                  </a:schemeClr>
                </a:solidFill>
              </a:rPr>
              <a:t>Czym jest projekt</a:t>
            </a:r>
          </a:p>
        </p:txBody>
      </p:sp>
      <p:sp>
        <p:nvSpPr>
          <p:cNvPr id="3" name="Symbol zastępczy zawartości 2">
            <a:extLst>
              <a:ext uri="{FF2B5EF4-FFF2-40B4-BE49-F238E27FC236}">
                <a16:creationId xmlns:a16="http://schemas.microsoft.com/office/drawing/2014/main" id="{84E5FF08-FCC6-BCBD-E35F-8B0A1C21DABD}"/>
              </a:ext>
            </a:extLst>
          </p:cNvPr>
          <p:cNvSpPr>
            <a:spLocks noGrp="1"/>
          </p:cNvSpPr>
          <p:nvPr>
            <p:ph idx="1"/>
          </p:nvPr>
        </p:nvSpPr>
        <p:spPr>
          <a:xfrm>
            <a:off x="1416304" y="1948543"/>
            <a:ext cx="9144000" cy="3562967"/>
          </a:xfrm>
        </p:spPr>
        <p:txBody>
          <a:bodyPr/>
          <a:lstStyle/>
          <a:p>
            <a:pPr marL="0" indent="0">
              <a:buNone/>
            </a:pPr>
            <a:r>
              <a:rPr lang="pl-PL">
                <a:latin typeface="Sitka Text" panose="02000505000000020004" pitchFamily="2" charset="0"/>
              </a:rPr>
              <a:t>Jest to aplikacja mobilna na urządzenia mobilne dla graczy „Genshin Impact”. Projekt jest swego rodzaju kompendium wiedzy oraz zbiorem kilku przydatnych narzędzi, które mogą zautomatyzować część codziennych zadań. Aplikacja ma na celu ułatwienie wykorzystania tak zwanej „mety”, bez poświęcania wielu godzin.</a:t>
            </a:r>
          </a:p>
        </p:txBody>
      </p:sp>
    </p:spTree>
    <p:extLst>
      <p:ext uri="{BB962C8B-B14F-4D97-AF65-F5344CB8AC3E}">
        <p14:creationId xmlns:p14="http://schemas.microsoft.com/office/powerpoint/2010/main" val="79283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nshin Impact computer wallpaper">
            <a:extLst>
              <a:ext uri="{FF2B5EF4-FFF2-40B4-BE49-F238E27FC236}">
                <a16:creationId xmlns:a16="http://schemas.microsoft.com/office/drawing/2014/main" id="{3532C71F-F4E6-B6C6-5D5B-E00CA10A1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851FB6CB-9345-CD9D-9F1B-71AF6D63F3D3}"/>
              </a:ext>
            </a:extLst>
          </p:cNvPr>
          <p:cNvSpPr>
            <a:spLocks noGrp="1"/>
          </p:cNvSpPr>
          <p:nvPr>
            <p:ph type="title"/>
          </p:nvPr>
        </p:nvSpPr>
        <p:spPr>
          <a:xfrm>
            <a:off x="1517904" y="501904"/>
            <a:ext cx="9144000" cy="1344168"/>
          </a:xfrm>
        </p:spPr>
        <p:txBody>
          <a:bodyPr/>
          <a:lstStyle/>
          <a:p>
            <a:pPr algn="ctr"/>
            <a:r>
              <a:rPr lang="pl-PL">
                <a:solidFill>
                  <a:schemeClr val="tx1">
                    <a:lumMod val="65000"/>
                    <a:lumOff val="35000"/>
                  </a:schemeClr>
                </a:solidFill>
              </a:rPr>
              <a:t>Czym jest omówiana gra</a:t>
            </a:r>
          </a:p>
        </p:txBody>
      </p:sp>
      <p:sp>
        <p:nvSpPr>
          <p:cNvPr id="5" name="Prostokąt 4">
            <a:extLst>
              <a:ext uri="{FF2B5EF4-FFF2-40B4-BE49-F238E27FC236}">
                <a16:creationId xmlns:a16="http://schemas.microsoft.com/office/drawing/2014/main" id="{BD9D4E37-7037-48B3-76A0-EC2B9EEC08B2}"/>
              </a:ext>
            </a:extLst>
          </p:cNvPr>
          <p:cNvSpPr/>
          <p:nvPr/>
        </p:nvSpPr>
        <p:spPr>
          <a:xfrm>
            <a:off x="1416304" y="1802528"/>
            <a:ext cx="9144000" cy="2952353"/>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Symbol zastępczy zawartości 2">
            <a:extLst>
              <a:ext uri="{FF2B5EF4-FFF2-40B4-BE49-F238E27FC236}">
                <a16:creationId xmlns:a16="http://schemas.microsoft.com/office/drawing/2014/main" id="{DC303E02-89B8-1EFF-CBF2-55E4A169CBD9}"/>
              </a:ext>
            </a:extLst>
          </p:cNvPr>
          <p:cNvSpPr>
            <a:spLocks noGrp="1"/>
          </p:cNvSpPr>
          <p:nvPr>
            <p:ph idx="1"/>
          </p:nvPr>
        </p:nvSpPr>
        <p:spPr>
          <a:xfrm>
            <a:off x="1517904" y="1884681"/>
            <a:ext cx="9144000" cy="3127248"/>
          </a:xfrm>
        </p:spPr>
        <p:txBody>
          <a:bodyPr/>
          <a:lstStyle/>
          <a:p>
            <a:pPr marL="0" indent="0">
              <a:buNone/>
            </a:pPr>
            <a:r>
              <a:rPr lang="pl-PL">
                <a:latin typeface="Sitka Text" panose="02000505000000020004" pitchFamily="2" charset="0"/>
              </a:rPr>
              <a:t>Jest to gra akcji w konwencji fantasy, w której mamy oddany do eksploracji fikcyjny świat Teyvat. Gra opiera się na mechanice walki z systemem wykorzystania żywiołów i synergii postaci. Gra posiada wiele możliwości eksploatowania tych właśnie postaci oraz niezliczone kombinacje drużyn.</a:t>
            </a:r>
          </a:p>
        </p:txBody>
      </p:sp>
    </p:spTree>
    <p:extLst>
      <p:ext uri="{BB962C8B-B14F-4D97-AF65-F5344CB8AC3E}">
        <p14:creationId xmlns:p14="http://schemas.microsoft.com/office/powerpoint/2010/main" val="394493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8B72559-E761-F4A4-9CBA-59DA5C14A867}"/>
              </a:ext>
            </a:extLst>
          </p:cNvPr>
          <p:cNvSpPr>
            <a:spLocks noGrp="1"/>
          </p:cNvSpPr>
          <p:nvPr>
            <p:ph type="title"/>
          </p:nvPr>
        </p:nvSpPr>
        <p:spPr>
          <a:xfrm>
            <a:off x="1517904" y="1093018"/>
            <a:ext cx="9144000" cy="1344168"/>
          </a:xfrm>
        </p:spPr>
        <p:txBody>
          <a:bodyPr/>
          <a:lstStyle/>
          <a:p>
            <a:pPr algn="ctr"/>
            <a:r>
              <a:rPr lang="pl-PL"/>
              <a:t>Omówienie problemów </a:t>
            </a:r>
          </a:p>
        </p:txBody>
      </p:sp>
      <p:sp>
        <p:nvSpPr>
          <p:cNvPr id="3" name="Symbol zastępczy zawartości 2">
            <a:extLst>
              <a:ext uri="{FF2B5EF4-FFF2-40B4-BE49-F238E27FC236}">
                <a16:creationId xmlns:a16="http://schemas.microsoft.com/office/drawing/2014/main" id="{79B9DED5-BA8A-C3E6-3B0E-E9D0C7AA7FB6}"/>
              </a:ext>
            </a:extLst>
          </p:cNvPr>
          <p:cNvSpPr>
            <a:spLocks noGrp="1"/>
          </p:cNvSpPr>
          <p:nvPr>
            <p:ph idx="1"/>
          </p:nvPr>
        </p:nvSpPr>
        <p:spPr/>
        <p:txBody>
          <a:bodyPr/>
          <a:lstStyle/>
          <a:p>
            <a:endParaRPr lang="pl-PL"/>
          </a:p>
        </p:txBody>
      </p:sp>
      <p:pic>
        <p:nvPicPr>
          <p:cNvPr id="7" name="Obraz 6">
            <a:extLst>
              <a:ext uri="{FF2B5EF4-FFF2-40B4-BE49-F238E27FC236}">
                <a16:creationId xmlns:a16="http://schemas.microsoft.com/office/drawing/2014/main" id="{941B35AE-DEF6-5A56-A1A7-7D9AB516D210}"/>
              </a:ext>
            </a:extLst>
          </p:cNvPr>
          <p:cNvPicPr>
            <a:picLocks noChangeAspect="1"/>
          </p:cNvPicPr>
          <p:nvPr/>
        </p:nvPicPr>
        <p:blipFill>
          <a:blip r:embed="rId2"/>
          <a:stretch>
            <a:fillRect/>
          </a:stretch>
        </p:blipFill>
        <p:spPr>
          <a:xfrm>
            <a:off x="6158871" y="2128054"/>
            <a:ext cx="6178271" cy="4814739"/>
          </a:xfrm>
          <a:prstGeom prst="rect">
            <a:avLst/>
          </a:prstGeom>
        </p:spPr>
      </p:pic>
      <p:pic>
        <p:nvPicPr>
          <p:cNvPr id="5" name="Obraz 4">
            <a:extLst>
              <a:ext uri="{FF2B5EF4-FFF2-40B4-BE49-F238E27FC236}">
                <a16:creationId xmlns:a16="http://schemas.microsoft.com/office/drawing/2014/main" id="{D5532EC2-CE29-AA71-B425-3B5A7AD40567}"/>
              </a:ext>
            </a:extLst>
          </p:cNvPr>
          <p:cNvPicPr>
            <a:picLocks noChangeAspect="1"/>
          </p:cNvPicPr>
          <p:nvPr/>
        </p:nvPicPr>
        <p:blipFill>
          <a:blip r:embed="rId3"/>
          <a:stretch>
            <a:fillRect/>
          </a:stretch>
        </p:blipFill>
        <p:spPr>
          <a:xfrm>
            <a:off x="-1961819" y="2128054"/>
            <a:ext cx="8974228" cy="4814739"/>
          </a:xfrm>
          <a:prstGeom prst="rect">
            <a:avLst/>
          </a:prstGeom>
        </p:spPr>
      </p:pic>
      <mc:AlternateContent xmlns:mc="http://schemas.openxmlformats.org/markup-compatibility/2006">
        <mc:Choice xmlns:p14="http://schemas.microsoft.com/office/powerpoint/2010/main" Requires="p14">
          <p:contentPart p14:bwMode="auto" r:id="rId4">
            <p14:nvContentPartPr>
              <p14:cNvPr id="18" name="Pismo odręczne 17">
                <a:extLst>
                  <a:ext uri="{FF2B5EF4-FFF2-40B4-BE49-F238E27FC236}">
                    <a16:creationId xmlns:a16="http://schemas.microsoft.com/office/drawing/2014/main" id="{416A9CE9-B7F3-05B5-050C-0A7EC2D6FDD9}"/>
                  </a:ext>
                </a:extLst>
              </p14:cNvPr>
              <p14:cNvContentPartPr/>
              <p14:nvPr/>
            </p14:nvContentPartPr>
            <p14:xfrm>
              <a:off x="5115951" y="3382703"/>
              <a:ext cx="2085840" cy="2305440"/>
            </p14:xfrm>
          </p:contentPart>
        </mc:Choice>
        <mc:Fallback>
          <p:pic>
            <p:nvPicPr>
              <p:cNvPr id="18" name="Pismo odręczne 17">
                <a:extLst>
                  <a:ext uri="{FF2B5EF4-FFF2-40B4-BE49-F238E27FC236}">
                    <a16:creationId xmlns:a16="http://schemas.microsoft.com/office/drawing/2014/main" id="{416A9CE9-B7F3-05B5-050C-0A7EC2D6FDD9}"/>
                  </a:ext>
                </a:extLst>
              </p:cNvPr>
              <p:cNvPicPr/>
              <p:nvPr/>
            </p:nvPicPr>
            <p:blipFill>
              <a:blip r:embed="rId5"/>
              <a:stretch>
                <a:fillRect/>
              </a:stretch>
            </p:blipFill>
            <p:spPr>
              <a:xfrm>
                <a:off x="5107311" y="3374063"/>
                <a:ext cx="2103480" cy="2323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Pismo odręczne 20">
                <a:extLst>
                  <a:ext uri="{FF2B5EF4-FFF2-40B4-BE49-F238E27FC236}">
                    <a16:creationId xmlns:a16="http://schemas.microsoft.com/office/drawing/2014/main" id="{69C8236C-1491-0AE9-357C-76E98E3D22DF}"/>
                  </a:ext>
                </a:extLst>
              </p14:cNvPr>
              <p14:cNvContentPartPr/>
              <p14:nvPr/>
            </p14:nvContentPartPr>
            <p14:xfrm>
              <a:off x="10275566" y="1146160"/>
              <a:ext cx="360" cy="360"/>
            </p14:xfrm>
          </p:contentPart>
        </mc:Choice>
        <mc:Fallback>
          <p:pic>
            <p:nvPicPr>
              <p:cNvPr id="21" name="Pismo odręczne 20">
                <a:extLst>
                  <a:ext uri="{FF2B5EF4-FFF2-40B4-BE49-F238E27FC236}">
                    <a16:creationId xmlns:a16="http://schemas.microsoft.com/office/drawing/2014/main" id="{69C8236C-1491-0AE9-357C-76E98E3D22DF}"/>
                  </a:ext>
                </a:extLst>
              </p:cNvPr>
              <p:cNvPicPr/>
              <p:nvPr/>
            </p:nvPicPr>
            <p:blipFill>
              <a:blip r:embed="rId7"/>
              <a:stretch>
                <a:fillRect/>
              </a:stretch>
            </p:blipFill>
            <p:spPr>
              <a:xfrm>
                <a:off x="10266926" y="1137520"/>
                <a:ext cx="18000" cy="18000"/>
              </a:xfrm>
              <a:prstGeom prst="rect">
                <a:avLst/>
              </a:prstGeom>
            </p:spPr>
          </p:pic>
        </mc:Fallback>
      </mc:AlternateContent>
    </p:spTree>
    <p:extLst>
      <p:ext uri="{BB962C8B-B14F-4D97-AF65-F5344CB8AC3E}">
        <p14:creationId xmlns:p14="http://schemas.microsoft.com/office/powerpoint/2010/main" val="428607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C49B29-5194-1DBD-5BCF-65A2A060E959}"/>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5CFA3DCD-A1EA-3407-4069-0C4A4BDF1330}"/>
              </a:ext>
            </a:extLst>
          </p:cNvPr>
          <p:cNvSpPr>
            <a:spLocks noGrp="1"/>
          </p:cNvSpPr>
          <p:nvPr>
            <p:ph idx="1"/>
          </p:nvPr>
        </p:nvSpPr>
        <p:spPr/>
        <p:txBody>
          <a:bodyPr/>
          <a:lstStyle/>
          <a:p>
            <a:endParaRPr lang="pl-PL"/>
          </a:p>
        </p:txBody>
      </p:sp>
      <p:pic>
        <p:nvPicPr>
          <p:cNvPr id="5" name="Obraz 4">
            <a:extLst>
              <a:ext uri="{FF2B5EF4-FFF2-40B4-BE49-F238E27FC236}">
                <a16:creationId xmlns:a16="http://schemas.microsoft.com/office/drawing/2014/main" id="{208182AE-32FB-7A9B-83EB-BABBE736D4D7}"/>
              </a:ext>
            </a:extLst>
          </p:cNvPr>
          <p:cNvPicPr>
            <a:picLocks noChangeAspect="1"/>
          </p:cNvPicPr>
          <p:nvPr/>
        </p:nvPicPr>
        <p:blipFill>
          <a:blip r:embed="rId2"/>
          <a:stretch>
            <a:fillRect/>
          </a:stretch>
        </p:blipFill>
        <p:spPr>
          <a:xfrm>
            <a:off x="853622" y="981075"/>
            <a:ext cx="3924300" cy="4895850"/>
          </a:xfrm>
          <a:prstGeom prst="rect">
            <a:avLst/>
          </a:prstGeom>
        </p:spPr>
      </p:pic>
      <p:pic>
        <p:nvPicPr>
          <p:cNvPr id="7" name="Obraz 6">
            <a:extLst>
              <a:ext uri="{FF2B5EF4-FFF2-40B4-BE49-F238E27FC236}">
                <a16:creationId xmlns:a16="http://schemas.microsoft.com/office/drawing/2014/main" id="{9113F65B-3576-1B75-6CB7-87BE1D8CA10B}"/>
              </a:ext>
            </a:extLst>
          </p:cNvPr>
          <p:cNvPicPr>
            <a:picLocks noChangeAspect="1"/>
          </p:cNvPicPr>
          <p:nvPr/>
        </p:nvPicPr>
        <p:blipFill>
          <a:blip r:embed="rId3"/>
          <a:stretch>
            <a:fillRect/>
          </a:stretch>
        </p:blipFill>
        <p:spPr>
          <a:xfrm>
            <a:off x="5128432" y="2638425"/>
            <a:ext cx="5400675" cy="3238500"/>
          </a:xfrm>
          <a:prstGeom prst="rect">
            <a:avLst/>
          </a:prstGeom>
        </p:spPr>
      </p:pic>
    </p:spTree>
    <p:extLst>
      <p:ext uri="{BB962C8B-B14F-4D97-AF65-F5344CB8AC3E}">
        <p14:creationId xmlns:p14="http://schemas.microsoft.com/office/powerpoint/2010/main" val="361369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nshin Impact computer wallpaper">
            <a:extLst>
              <a:ext uri="{FF2B5EF4-FFF2-40B4-BE49-F238E27FC236}">
                <a16:creationId xmlns:a16="http://schemas.microsoft.com/office/drawing/2014/main" id="{ECEDBF8E-667C-E72D-88F1-82B64856D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Symbol zastępczy zawartości 4">
            <a:extLst>
              <a:ext uri="{FF2B5EF4-FFF2-40B4-BE49-F238E27FC236}">
                <a16:creationId xmlns:a16="http://schemas.microsoft.com/office/drawing/2014/main" id="{56779078-8946-F84A-60BA-95727A2B2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9349" y="673722"/>
            <a:ext cx="2979851" cy="5959704"/>
          </a:xfrm>
        </p:spPr>
      </p:pic>
      <p:sp>
        <p:nvSpPr>
          <p:cNvPr id="7" name="pole tekstowe 6">
            <a:extLst>
              <a:ext uri="{FF2B5EF4-FFF2-40B4-BE49-F238E27FC236}">
                <a16:creationId xmlns:a16="http://schemas.microsoft.com/office/drawing/2014/main" id="{B08D8179-4027-B64D-1400-92B41B76FA52}"/>
              </a:ext>
            </a:extLst>
          </p:cNvPr>
          <p:cNvSpPr txBox="1"/>
          <p:nvPr/>
        </p:nvSpPr>
        <p:spPr>
          <a:xfrm>
            <a:off x="817370" y="150502"/>
            <a:ext cx="2903808" cy="523220"/>
          </a:xfrm>
          <a:prstGeom prst="rect">
            <a:avLst/>
          </a:prstGeom>
          <a:noFill/>
        </p:spPr>
        <p:txBody>
          <a:bodyPr wrap="none" rtlCol="0">
            <a:spAutoFit/>
          </a:bodyPr>
          <a:lstStyle/>
          <a:p>
            <a:r>
              <a:rPr lang="pl-PL" sz="2800"/>
              <a:t>Ekran logowania</a:t>
            </a:r>
          </a:p>
        </p:txBody>
      </p:sp>
      <p:pic>
        <p:nvPicPr>
          <p:cNvPr id="9" name="Obraz 8">
            <a:extLst>
              <a:ext uri="{FF2B5EF4-FFF2-40B4-BE49-F238E27FC236}">
                <a16:creationId xmlns:a16="http://schemas.microsoft.com/office/drawing/2014/main" id="{FDA8845B-FF48-DDB5-1888-8E63A6654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7423" y="673722"/>
            <a:ext cx="3025228" cy="5999612"/>
          </a:xfrm>
          <a:prstGeom prst="rect">
            <a:avLst/>
          </a:prstGeom>
        </p:spPr>
      </p:pic>
      <p:sp>
        <p:nvSpPr>
          <p:cNvPr id="10" name="pole tekstowe 9">
            <a:extLst>
              <a:ext uri="{FF2B5EF4-FFF2-40B4-BE49-F238E27FC236}">
                <a16:creationId xmlns:a16="http://schemas.microsoft.com/office/drawing/2014/main" id="{542C7501-C437-8F80-AD22-DEFA737D4CAB}"/>
              </a:ext>
            </a:extLst>
          </p:cNvPr>
          <p:cNvSpPr txBox="1"/>
          <p:nvPr/>
        </p:nvSpPr>
        <p:spPr>
          <a:xfrm>
            <a:off x="8860885" y="6448760"/>
            <a:ext cx="1845185" cy="369332"/>
          </a:xfrm>
          <a:prstGeom prst="rect">
            <a:avLst/>
          </a:prstGeom>
          <a:noFill/>
        </p:spPr>
        <p:txBody>
          <a:bodyPr wrap="none" rtlCol="0">
            <a:spAutoFit/>
          </a:bodyPr>
          <a:lstStyle/>
          <a:p>
            <a:r>
              <a:rPr lang="pl-PL"/>
              <a:t>Ekran rejestracji</a:t>
            </a:r>
          </a:p>
        </p:txBody>
      </p:sp>
      <p:pic>
        <p:nvPicPr>
          <p:cNvPr id="12" name="Obraz 11">
            <a:extLst>
              <a:ext uri="{FF2B5EF4-FFF2-40B4-BE49-F238E27FC236}">
                <a16:creationId xmlns:a16="http://schemas.microsoft.com/office/drawing/2014/main" id="{1BB3F8D2-F473-889F-CE65-E1B066376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18" y="673722"/>
            <a:ext cx="2880772" cy="5713264"/>
          </a:xfrm>
          <a:prstGeom prst="rect">
            <a:avLst/>
          </a:prstGeom>
        </p:spPr>
      </p:pic>
      <p:sp>
        <p:nvSpPr>
          <p:cNvPr id="13" name="pole tekstowe 12">
            <a:extLst>
              <a:ext uri="{FF2B5EF4-FFF2-40B4-BE49-F238E27FC236}">
                <a16:creationId xmlns:a16="http://schemas.microsoft.com/office/drawing/2014/main" id="{2F1E16E5-0DE5-5702-5842-672911DD69C9}"/>
              </a:ext>
            </a:extLst>
          </p:cNvPr>
          <p:cNvSpPr txBox="1"/>
          <p:nvPr/>
        </p:nvSpPr>
        <p:spPr>
          <a:xfrm>
            <a:off x="8470824" y="184666"/>
            <a:ext cx="2769541" cy="523220"/>
          </a:xfrm>
          <a:prstGeom prst="rect">
            <a:avLst/>
          </a:prstGeom>
          <a:noFill/>
        </p:spPr>
        <p:txBody>
          <a:bodyPr wrap="none" rtlCol="0">
            <a:spAutoFit/>
          </a:bodyPr>
          <a:lstStyle/>
          <a:p>
            <a:r>
              <a:rPr lang="pl-PL" sz="2800"/>
              <a:t>Ekran rejestracji</a:t>
            </a:r>
          </a:p>
        </p:txBody>
      </p:sp>
    </p:spTree>
    <p:extLst>
      <p:ext uri="{BB962C8B-B14F-4D97-AF65-F5344CB8AC3E}">
        <p14:creationId xmlns:p14="http://schemas.microsoft.com/office/powerpoint/2010/main" val="36558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nshin Impact computer wallpaper">
            <a:extLst>
              <a:ext uri="{FF2B5EF4-FFF2-40B4-BE49-F238E27FC236}">
                <a16:creationId xmlns:a16="http://schemas.microsoft.com/office/drawing/2014/main" id="{D3CE9D41-A7F8-B667-E16E-A6891A76F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4B86A09D-1CCE-3002-D39E-69D0DACD67D0}"/>
              </a:ext>
            </a:extLst>
          </p:cNvPr>
          <p:cNvSpPr>
            <a:spLocks noGrp="1"/>
          </p:cNvSpPr>
          <p:nvPr>
            <p:ph type="title"/>
          </p:nvPr>
        </p:nvSpPr>
        <p:spPr>
          <a:xfrm>
            <a:off x="1517904" y="225461"/>
            <a:ext cx="9144000" cy="1344168"/>
          </a:xfrm>
        </p:spPr>
        <p:txBody>
          <a:bodyPr/>
          <a:lstStyle/>
          <a:p>
            <a:pPr algn="ctr"/>
            <a:r>
              <a:rPr lang="pl-PL"/>
              <a:t>Tworzenie team’ów</a:t>
            </a:r>
          </a:p>
        </p:txBody>
      </p:sp>
      <p:pic>
        <p:nvPicPr>
          <p:cNvPr id="6" name="Symbol zastępczy zawartości 5">
            <a:extLst>
              <a:ext uri="{FF2B5EF4-FFF2-40B4-BE49-F238E27FC236}">
                <a16:creationId xmlns:a16="http://schemas.microsoft.com/office/drawing/2014/main" id="{45EE29A5-087E-DCF5-1AA6-3825A45150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95635" y="1485214"/>
            <a:ext cx="2724890" cy="5318851"/>
          </a:xfrm>
        </p:spPr>
      </p:pic>
      <p:pic>
        <p:nvPicPr>
          <p:cNvPr id="8" name="Obraz 7">
            <a:extLst>
              <a:ext uri="{FF2B5EF4-FFF2-40B4-BE49-F238E27FC236}">
                <a16:creationId xmlns:a16="http://schemas.microsoft.com/office/drawing/2014/main" id="{F210D887-4290-6C15-D554-0D25A44C6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 y="1933869"/>
            <a:ext cx="3126202" cy="4870196"/>
          </a:xfrm>
          <a:prstGeom prst="rect">
            <a:avLst/>
          </a:prstGeom>
        </p:spPr>
      </p:pic>
      <p:pic>
        <p:nvPicPr>
          <p:cNvPr id="10" name="Obraz 9">
            <a:extLst>
              <a:ext uri="{FF2B5EF4-FFF2-40B4-BE49-F238E27FC236}">
                <a16:creationId xmlns:a16="http://schemas.microsoft.com/office/drawing/2014/main" id="{07045961-D46C-6A8B-0F23-EE2B1CF32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757" y="2231057"/>
            <a:ext cx="4896294" cy="4029541"/>
          </a:xfrm>
          <a:prstGeom prst="rect">
            <a:avLst/>
          </a:prstGeom>
        </p:spPr>
      </p:pic>
      <p:sp>
        <p:nvSpPr>
          <p:cNvPr id="11" name="pole tekstowe 10">
            <a:extLst>
              <a:ext uri="{FF2B5EF4-FFF2-40B4-BE49-F238E27FC236}">
                <a16:creationId xmlns:a16="http://schemas.microsoft.com/office/drawing/2014/main" id="{0D62BF88-2F3E-DBBB-7BA3-06538A2431D7}"/>
              </a:ext>
            </a:extLst>
          </p:cNvPr>
          <p:cNvSpPr txBox="1"/>
          <p:nvPr/>
        </p:nvSpPr>
        <p:spPr>
          <a:xfrm>
            <a:off x="4045113" y="1616799"/>
            <a:ext cx="4089581" cy="461665"/>
          </a:xfrm>
          <a:prstGeom prst="rect">
            <a:avLst/>
          </a:prstGeom>
          <a:noFill/>
        </p:spPr>
        <p:txBody>
          <a:bodyPr wrap="none" rtlCol="0">
            <a:spAutoFit/>
          </a:bodyPr>
          <a:lstStyle/>
          <a:p>
            <a:r>
              <a:rPr lang="pl-PL" sz="2400"/>
              <a:t>Lista obsługiwanych postaci</a:t>
            </a:r>
          </a:p>
        </p:txBody>
      </p:sp>
      <p:sp>
        <p:nvSpPr>
          <p:cNvPr id="12" name="pole tekstowe 11">
            <a:extLst>
              <a:ext uri="{FF2B5EF4-FFF2-40B4-BE49-F238E27FC236}">
                <a16:creationId xmlns:a16="http://schemas.microsoft.com/office/drawing/2014/main" id="{3F0F155E-66BC-041A-9AE5-431811BC67BD}"/>
              </a:ext>
            </a:extLst>
          </p:cNvPr>
          <p:cNvSpPr txBox="1"/>
          <p:nvPr/>
        </p:nvSpPr>
        <p:spPr>
          <a:xfrm>
            <a:off x="-37967" y="679605"/>
            <a:ext cx="3289300" cy="1200329"/>
          </a:xfrm>
          <a:prstGeom prst="rect">
            <a:avLst/>
          </a:prstGeom>
          <a:noFill/>
        </p:spPr>
        <p:txBody>
          <a:bodyPr wrap="square" rtlCol="0">
            <a:spAutoFit/>
          </a:bodyPr>
          <a:lstStyle/>
          <a:p>
            <a:pPr algn="ctr"/>
            <a:r>
              <a:rPr lang="pl-PL" sz="2400"/>
              <a:t>Wybieramy posiadane przez nas postacie</a:t>
            </a:r>
          </a:p>
        </p:txBody>
      </p:sp>
      <p:sp>
        <p:nvSpPr>
          <p:cNvPr id="13" name="pole tekstowe 12">
            <a:extLst>
              <a:ext uri="{FF2B5EF4-FFF2-40B4-BE49-F238E27FC236}">
                <a16:creationId xmlns:a16="http://schemas.microsoft.com/office/drawing/2014/main" id="{125C723C-DD1C-AD3E-D6A6-166910FD77B6}"/>
              </a:ext>
            </a:extLst>
          </p:cNvPr>
          <p:cNvSpPr txBox="1"/>
          <p:nvPr/>
        </p:nvSpPr>
        <p:spPr>
          <a:xfrm>
            <a:off x="9271711" y="223621"/>
            <a:ext cx="2856320" cy="1200329"/>
          </a:xfrm>
          <a:prstGeom prst="rect">
            <a:avLst/>
          </a:prstGeom>
          <a:noFill/>
        </p:spPr>
        <p:txBody>
          <a:bodyPr wrap="square" rtlCol="0">
            <a:spAutoFit/>
          </a:bodyPr>
          <a:lstStyle/>
          <a:p>
            <a:pPr algn="ctr"/>
            <a:r>
              <a:rPr lang="pl-PL" sz="2400"/>
              <a:t>W sparciu o skrypt wybieramy  drużynę</a:t>
            </a:r>
          </a:p>
        </p:txBody>
      </p:sp>
    </p:spTree>
    <p:extLst>
      <p:ext uri="{BB962C8B-B14F-4D97-AF65-F5344CB8AC3E}">
        <p14:creationId xmlns:p14="http://schemas.microsoft.com/office/powerpoint/2010/main" val="166247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nshin Impact computer wallpaper">
            <a:extLst>
              <a:ext uri="{FF2B5EF4-FFF2-40B4-BE49-F238E27FC236}">
                <a16:creationId xmlns:a16="http://schemas.microsoft.com/office/drawing/2014/main" id="{6CAE4F81-F592-0EC1-08A5-675AA75F7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BD99374B-4BEE-ED15-DC4D-F7329B3357AC}"/>
              </a:ext>
            </a:extLst>
          </p:cNvPr>
          <p:cNvSpPr>
            <a:spLocks noGrp="1"/>
          </p:cNvSpPr>
          <p:nvPr>
            <p:ph type="title"/>
          </p:nvPr>
        </p:nvSpPr>
        <p:spPr>
          <a:xfrm>
            <a:off x="1517904" y="374904"/>
            <a:ext cx="9144000" cy="1344168"/>
          </a:xfrm>
        </p:spPr>
        <p:txBody>
          <a:bodyPr/>
          <a:lstStyle/>
          <a:p>
            <a:pPr algn="ctr"/>
            <a:r>
              <a:rPr lang="pl-PL"/>
              <a:t>Eventy</a:t>
            </a:r>
          </a:p>
        </p:txBody>
      </p:sp>
      <p:pic>
        <p:nvPicPr>
          <p:cNvPr id="6" name="Symbol zastępczy zawartości 5">
            <a:extLst>
              <a:ext uri="{FF2B5EF4-FFF2-40B4-BE49-F238E27FC236}">
                <a16:creationId xmlns:a16="http://schemas.microsoft.com/office/drawing/2014/main" id="{EDE15090-6123-8126-808A-401B322986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0686" y="132980"/>
            <a:ext cx="3314638" cy="6592037"/>
          </a:xfrm>
        </p:spPr>
      </p:pic>
      <p:pic>
        <p:nvPicPr>
          <p:cNvPr id="8" name="Obraz 7">
            <a:extLst>
              <a:ext uri="{FF2B5EF4-FFF2-40B4-BE49-F238E27FC236}">
                <a16:creationId xmlns:a16="http://schemas.microsoft.com/office/drawing/2014/main" id="{2B2B3E08-5DF8-4D66-257F-CE25124B6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677" y="90817"/>
            <a:ext cx="3356936" cy="6676365"/>
          </a:xfrm>
          <a:prstGeom prst="rect">
            <a:avLst/>
          </a:prstGeom>
        </p:spPr>
      </p:pic>
      <p:pic>
        <p:nvPicPr>
          <p:cNvPr id="10" name="Obraz 9">
            <a:extLst>
              <a:ext uri="{FF2B5EF4-FFF2-40B4-BE49-F238E27FC236}">
                <a16:creationId xmlns:a16="http://schemas.microsoft.com/office/drawing/2014/main" id="{72C19AD3-F0D8-A4B3-8916-195944ADF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986" y="1586089"/>
            <a:ext cx="2590686" cy="5138928"/>
          </a:xfrm>
          <a:prstGeom prst="rect">
            <a:avLst/>
          </a:prstGeom>
        </p:spPr>
      </p:pic>
    </p:spTree>
    <p:extLst>
      <p:ext uri="{BB962C8B-B14F-4D97-AF65-F5344CB8AC3E}">
        <p14:creationId xmlns:p14="http://schemas.microsoft.com/office/powerpoint/2010/main" val="690750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9A86F5-2733-7267-1E91-BDE69E6960F1}"/>
              </a:ext>
            </a:extLst>
          </p:cNvPr>
          <p:cNvSpPr>
            <a:spLocks noGrp="1"/>
          </p:cNvSpPr>
          <p:nvPr>
            <p:ph type="title"/>
          </p:nvPr>
        </p:nvSpPr>
        <p:spPr>
          <a:xfrm>
            <a:off x="1517904" y="1098804"/>
            <a:ext cx="9144000" cy="1344168"/>
          </a:xfrm>
        </p:spPr>
        <p:txBody>
          <a:bodyPr/>
          <a:lstStyle/>
          <a:p>
            <a:pPr algn="ctr"/>
            <a:r>
              <a:rPr lang="pl-PL"/>
              <a:t>Napotkane problemy</a:t>
            </a:r>
          </a:p>
        </p:txBody>
      </p:sp>
      <p:sp>
        <p:nvSpPr>
          <p:cNvPr id="3" name="Symbol zastępczy zawartości 2">
            <a:extLst>
              <a:ext uri="{FF2B5EF4-FFF2-40B4-BE49-F238E27FC236}">
                <a16:creationId xmlns:a16="http://schemas.microsoft.com/office/drawing/2014/main" id="{16B73CBE-FDB0-D539-E506-317D642B8FB2}"/>
              </a:ext>
            </a:extLst>
          </p:cNvPr>
          <p:cNvSpPr>
            <a:spLocks noGrp="1"/>
          </p:cNvSpPr>
          <p:nvPr>
            <p:ph idx="1"/>
          </p:nvPr>
        </p:nvSpPr>
        <p:spPr>
          <a:xfrm>
            <a:off x="1517904" y="2019300"/>
            <a:ext cx="9144000" cy="4064000"/>
          </a:xfrm>
        </p:spPr>
        <p:txBody>
          <a:bodyPr/>
          <a:lstStyle/>
          <a:p>
            <a:r>
              <a:rPr lang="pl-PL"/>
              <a:t>Brak doświadczenia w front-endzie</a:t>
            </a:r>
          </a:p>
          <a:p>
            <a:r>
              <a:rPr lang="pl-PL"/>
              <a:t>Tworzenie animacji pod aplikacje mobilne</a:t>
            </a:r>
          </a:p>
          <a:p>
            <a:r>
              <a:rPr lang="pl-PL"/>
              <a:t>Błędy procesora Android</a:t>
            </a:r>
          </a:p>
          <a:p>
            <a:r>
              <a:rPr lang="pl-PL"/>
              <a:t>Brak konsystencji w skuteczności rozwiązań pomiędzy wersjami</a:t>
            </a:r>
          </a:p>
          <a:p>
            <a:endParaRPr lang="pl-PL"/>
          </a:p>
        </p:txBody>
      </p:sp>
    </p:spTree>
    <p:extLst>
      <p:ext uri="{BB962C8B-B14F-4D97-AF65-F5344CB8AC3E}">
        <p14:creationId xmlns:p14="http://schemas.microsoft.com/office/powerpoint/2010/main" val="2301786012"/>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emplate>Pryzmatyczny</Template>
  <TotalTime>49</TotalTime>
  <Words>152</Words>
  <Application>Microsoft Office PowerPoint</Application>
  <PresentationFormat>Panoramiczny</PresentationFormat>
  <Paragraphs>20</Paragraphs>
  <Slides>9</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9</vt:i4>
      </vt:variant>
    </vt:vector>
  </HeadingPairs>
  <TitlesOfParts>
    <vt:vector size="14" baseType="lpstr">
      <vt:lpstr>Aharoni</vt:lpstr>
      <vt:lpstr>Arial</vt:lpstr>
      <vt:lpstr>Avenir Next LT Pro</vt:lpstr>
      <vt:lpstr>Sitka Text</vt:lpstr>
      <vt:lpstr>PrismaticVTI</vt:lpstr>
      <vt:lpstr>Genshin Companion App</vt:lpstr>
      <vt:lpstr>Czym jest projekt</vt:lpstr>
      <vt:lpstr>Czym jest omówiana gra</vt:lpstr>
      <vt:lpstr>Omówienie problemów </vt:lpstr>
      <vt:lpstr>Prezentacja programu PowerPoint</vt:lpstr>
      <vt:lpstr>Prezentacja programu PowerPoint</vt:lpstr>
      <vt:lpstr>Tworzenie team’ów</vt:lpstr>
      <vt:lpstr>Eventy</vt:lpstr>
      <vt:lpstr>Napotkane problemy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Genshin Companion App</dc:title>
  <dc:creator>Dawid Bożek</dc:creator>
  <cp:lastModifiedBy>Dawid Bożek</cp:lastModifiedBy>
  <cp:revision>1</cp:revision>
  <dcterms:created xsi:type="dcterms:W3CDTF">2022-06-23T04:32:56Z</dcterms:created>
  <dcterms:modified xsi:type="dcterms:W3CDTF">2022-06-23T05:22:20Z</dcterms:modified>
</cp:coreProperties>
</file>